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6"/>
  </p:notesMasterIdLst>
  <p:handoutMasterIdLst>
    <p:handoutMasterId r:id="rId17"/>
  </p:handoutMasterIdLst>
  <p:sldIdLst>
    <p:sldId id="312" r:id="rId5"/>
    <p:sldId id="304" r:id="rId6"/>
    <p:sldId id="307" r:id="rId7"/>
    <p:sldId id="281" r:id="rId8"/>
    <p:sldId id="314" r:id="rId9"/>
    <p:sldId id="315" r:id="rId10"/>
    <p:sldId id="317" r:id="rId11"/>
    <p:sldId id="318" r:id="rId12"/>
    <p:sldId id="319" r:id="rId13"/>
    <p:sldId id="321" r:id="rId14"/>
    <p:sldId id="297" r:id="rId15"/>
  </p:sldIdLst>
  <p:sldSz cx="12192000" cy="6858000"/>
  <p:notesSz cx="13716000" cy="24384000"/>
  <p:defaultTextStyle>
    <a:defPPr rtl="0">
      <a:defRPr lang="pt-BR"/>
    </a:defPPr>
    <a:lvl1pPr marL="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BF6"/>
    <a:srgbClr val="FCFBF6"/>
    <a:srgbClr val="202C8F"/>
    <a:srgbClr val="AAC4E9"/>
    <a:srgbClr val="F5CDCE"/>
    <a:srgbClr val="DF8C8C"/>
    <a:srgbClr val="D4D593"/>
    <a:srgbClr val="E6F0FE"/>
    <a:srgbClr val="CDBE8A"/>
    <a:srgbClr val="F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5388" autoAdjust="0"/>
  </p:normalViewPr>
  <p:slideViewPr>
    <p:cSldViewPr snapToGrid="0" snapToObjects="1">
      <p:cViewPr varScale="1">
        <p:scale>
          <a:sx n="116" d="100"/>
          <a:sy n="116" d="100"/>
        </p:scale>
        <p:origin x="390" y="96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7" d="100"/>
          <a:sy n="37" d="100"/>
        </p:scale>
        <p:origin x="413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pPr rtl="0"/>
            <a:fld id="{5DB32ED1-F310-4D41-8674-6BB1DBCD8C01}" type="datetimeyyyy">
              <a:rPr lang="pt-BR" smtClean="0"/>
              <a:t>2024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420BD0AB-C59E-4A46-83D3-F07787446BA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9742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914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4541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01387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7668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2.sv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m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0" name="Forma livre: Forma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 dirty="0"/>
              <a:t>Clique para adicionar um título</a:t>
            </a:r>
          </a:p>
        </p:txBody>
      </p:sp>
      <p:pic>
        <p:nvPicPr>
          <p:cNvPr id="4" name="Imagem 3" descr="Ícone">
            <a:extLst>
              <a:ext uri="{FF2B5EF4-FFF2-40B4-BE49-F238E27FC236}">
                <a16:creationId xmlns:a16="http://schemas.microsoft.com/office/drawing/2014/main" id="{335DAC5D-6A4C-58FA-E7F1-4FF0A16F57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52443" y="5004327"/>
            <a:ext cx="5287113" cy="1895740"/>
          </a:xfrm>
          <a:prstGeom prst="rect">
            <a:avLst/>
          </a:prstGeom>
        </p:spPr>
      </p:pic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CD06FD8-1A00-CA83-DED1-A7433B6559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94429" y="96981"/>
            <a:ext cx="6803142" cy="244503"/>
          </a:xfrm>
        </p:spPr>
        <p:txBody>
          <a:bodyPr/>
          <a:lstStyle>
            <a:lvl1pPr algn="ct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orma Livre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8" name="Forma Livre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orma Livre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1" name="Forma Livre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4" name="Imagem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pt-BR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pt-BR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pt-BR" sz="1800"/>
            </a:lvl3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2AC4DD64-EC03-CBC3-01B8-9945C4746F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1526" y="2514743"/>
            <a:ext cx="2050473" cy="1868339"/>
          </a:xfrm>
          <a:prstGeom prst="rect">
            <a:avLst/>
          </a:prstGeom>
        </p:spPr>
      </p:pic>
      <p:sp>
        <p:nvSpPr>
          <p:cNvPr id="12" name="Espaço Reservado para Número de Slide 4">
            <a:extLst>
              <a:ext uri="{FF2B5EF4-FFF2-40B4-BE49-F238E27FC236}">
                <a16:creationId xmlns:a16="http://schemas.microsoft.com/office/drawing/2014/main" id="{45D61708-859A-FE68-E7DC-54B47B0A703C}"/>
              </a:ext>
            </a:extLst>
          </p:cNvPr>
          <p:cNvSpPr txBox="1">
            <a:spLocks/>
          </p:cNvSpPr>
          <p:nvPr userDrawn="1"/>
        </p:nvSpPr>
        <p:spPr>
          <a:xfrm>
            <a:off x="-545030" y="6470072"/>
            <a:ext cx="680314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çã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sz="45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sz="1600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orma livre: Forma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/>
            </a:p>
          </p:txBody>
        </p:sp>
        <p:sp>
          <p:nvSpPr>
            <p:cNvPr id="15" name="Forma livre: Forma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m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pt-BR" sz="3600" b="1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pt-BR" sz="1800"/>
            </a:lvl1pPr>
          </a:lstStyle>
          <a:p>
            <a:pPr lvl="0" rtl="0"/>
            <a:r>
              <a:rPr lang="pt-BR" dirty="0"/>
              <a:t>Clique para adicionar uma imagem</a:t>
            </a: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05B30279-C6F3-62B0-D80C-4000601042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46821" y="1"/>
            <a:ext cx="1308878" cy="1192616"/>
          </a:xfrm>
          <a:prstGeom prst="rect">
            <a:avLst/>
          </a:prstGeom>
        </p:spPr>
      </p:pic>
      <p:sp>
        <p:nvSpPr>
          <p:cNvPr id="4" name="Espaço Reservado para Número de Slide 4">
            <a:extLst>
              <a:ext uri="{FF2B5EF4-FFF2-40B4-BE49-F238E27FC236}">
                <a16:creationId xmlns:a16="http://schemas.microsoft.com/office/drawing/2014/main" id="{877E0704-A560-7C8C-D07F-9CA99BCB2122}"/>
              </a:ext>
            </a:extLst>
          </p:cNvPr>
          <p:cNvSpPr txBox="1">
            <a:spLocks/>
          </p:cNvSpPr>
          <p:nvPr userDrawn="1"/>
        </p:nvSpPr>
        <p:spPr>
          <a:xfrm>
            <a:off x="2694429" y="96981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 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sz="450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sz="1600" dirty="0"/>
          </a:p>
        </p:txBody>
      </p:sp>
      <p:sp>
        <p:nvSpPr>
          <p:cNvPr id="36" name="Forma Livre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3" name="Forma Livre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lvl="0" algn="ctr" rtl="0"/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/>
              <a:t>Clique para adicionar o texto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pt-B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pt-B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pt-BR" sz="2400"/>
            </a:lvl3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</p:txBody>
      </p:sp>
      <p:sp>
        <p:nvSpPr>
          <p:cNvPr id="52" name="Espaço Reservado para Imagem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pt-BR" sz="1800"/>
            </a:lvl1pPr>
          </a:lstStyle>
          <a:p>
            <a:pPr lvl="0" rtl="0"/>
            <a:r>
              <a:rPr lang="pt-BR" dirty="0"/>
              <a:t>Clique para adicionar uma imagem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27F37B72-26F8-EB43-4C46-A67303A629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99374"/>
            <a:ext cx="2050473" cy="1868339"/>
          </a:xfrm>
          <a:prstGeom prst="rect">
            <a:avLst/>
          </a:prstGeom>
        </p:spPr>
      </p:pic>
      <p:sp>
        <p:nvSpPr>
          <p:cNvPr id="3" name="Espaço Reservado para Número de Slide 4">
            <a:extLst>
              <a:ext uri="{FF2B5EF4-FFF2-40B4-BE49-F238E27FC236}">
                <a16:creationId xmlns:a16="http://schemas.microsoft.com/office/drawing/2014/main" id="{4987E86A-A3FF-DD92-3594-78FACEA73AC8}"/>
              </a:ext>
            </a:extLst>
          </p:cNvPr>
          <p:cNvSpPr txBox="1">
            <a:spLocks/>
          </p:cNvSpPr>
          <p:nvPr userDrawn="1"/>
        </p:nvSpPr>
        <p:spPr>
          <a:xfrm>
            <a:off x="2067559" y="6430588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m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3" name="Forma livre: Forma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9" name="Forma Livre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31" name="Forma Livre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33" name="Imagem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pt-BR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pt-BR" sz="1800"/>
            </a:lvl1pPr>
            <a:lvl2pPr>
              <a:spcBef>
                <a:spcPts val="1000"/>
              </a:spcBef>
              <a:defRPr lang="pt-BR" sz="1800"/>
            </a:lvl2pPr>
            <a:lvl3pPr>
              <a:spcBef>
                <a:spcPts val="1000"/>
              </a:spcBef>
              <a:defRPr lang="pt-BR" sz="1800"/>
            </a:lvl3pPr>
            <a:lvl4pPr>
              <a:spcBef>
                <a:spcPts val="1000"/>
              </a:spcBef>
              <a:defRPr lang="pt-BR" sz="1800"/>
            </a:lvl4pPr>
            <a:lvl5pPr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8" name="Espaço Reservado para o Número do Slide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4" name="Espaço Reservado para Número de Slide 4">
            <a:extLst>
              <a:ext uri="{FF2B5EF4-FFF2-40B4-BE49-F238E27FC236}">
                <a16:creationId xmlns:a16="http://schemas.microsoft.com/office/drawing/2014/main" id="{51EB94A7-1E45-9581-0255-8CEC23414577}"/>
              </a:ext>
            </a:extLst>
          </p:cNvPr>
          <p:cNvSpPr txBox="1">
            <a:spLocks/>
          </p:cNvSpPr>
          <p:nvPr userDrawn="1"/>
        </p:nvSpPr>
        <p:spPr>
          <a:xfrm>
            <a:off x="2888393" y="6460836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96541795-3779-D75F-B8F3-F3F405D46F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1527" y="4989661"/>
            <a:ext cx="2050473" cy="186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çã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1" name="Imagem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13" name="Imagem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orma livre: Forma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7" name="Imagem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19" name="Imagem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Espaço Reservado para o Número do Slide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pt-B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pt-B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pt-BR" sz="2400"/>
            </a:lvl3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A96A3743-E2E5-59D2-7043-B2B5D2F8575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41526" y="5001916"/>
            <a:ext cx="2050473" cy="1868339"/>
          </a:xfrm>
          <a:prstGeom prst="rect">
            <a:avLst/>
          </a:prstGeom>
        </p:spPr>
      </p:pic>
      <p:sp>
        <p:nvSpPr>
          <p:cNvPr id="4" name="Espaço Reservado para Número de Slide 4">
            <a:extLst>
              <a:ext uri="{FF2B5EF4-FFF2-40B4-BE49-F238E27FC236}">
                <a16:creationId xmlns:a16="http://schemas.microsoft.com/office/drawing/2014/main" id="{BEA8E6A8-B0AB-573E-EF27-C2256AB9DD1D}"/>
              </a:ext>
            </a:extLst>
          </p:cNvPr>
          <p:cNvSpPr txBox="1">
            <a:spLocks/>
          </p:cNvSpPr>
          <p:nvPr userDrawn="1"/>
        </p:nvSpPr>
        <p:spPr>
          <a:xfrm>
            <a:off x="2888393" y="6460836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rma Livre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Forma Livre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4" name="Forma Livre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6" name="Forma Livre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0" name="Título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9" name="Espaço Reservado para o Número do Slide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23" name="Espaço Reservado para Conteúdo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pt-BR" sz="1800"/>
            </a:lvl1pPr>
            <a:lvl2pPr marL="283464" indent="-283464">
              <a:spcBef>
                <a:spcPts val="1000"/>
              </a:spcBef>
              <a:defRPr lang="pt-BR" sz="1800"/>
            </a:lvl2pPr>
            <a:lvl3pPr marL="283464" indent="-283464">
              <a:spcBef>
                <a:spcPts val="1000"/>
              </a:spcBef>
              <a:defRPr lang="pt-BR" sz="1800"/>
            </a:lvl3pPr>
            <a:lvl4pPr marL="283464" indent="-283464">
              <a:spcBef>
                <a:spcPts val="1000"/>
              </a:spcBef>
              <a:defRPr lang="pt-BR" sz="1800"/>
            </a:lvl4pPr>
            <a:lvl5pPr marL="283464" indent="-283464"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25" name="Espaço Reservado para Conteúdo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pt-BR" sz="1800"/>
            </a:lvl1pPr>
            <a:lvl2pPr marL="283464" indent="-283464">
              <a:spcBef>
                <a:spcPts val="1000"/>
              </a:spcBef>
              <a:defRPr lang="pt-BR" sz="1800"/>
            </a:lvl2pPr>
            <a:lvl3pPr marL="283464" indent="-283464">
              <a:spcBef>
                <a:spcPts val="1000"/>
              </a:spcBef>
              <a:defRPr lang="pt-BR" sz="1800"/>
            </a:lvl3pPr>
            <a:lvl4pPr marL="283464" indent="-283464">
              <a:spcBef>
                <a:spcPts val="1000"/>
              </a:spcBef>
              <a:defRPr lang="pt-BR" sz="1800"/>
            </a:lvl4pPr>
            <a:lvl5pPr marL="283464" indent="-283464"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ACE5EDCF-71F0-B9A8-0684-FC8F003388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89661"/>
            <a:ext cx="2050473" cy="1868339"/>
          </a:xfrm>
          <a:prstGeom prst="rect">
            <a:avLst/>
          </a:prstGeom>
        </p:spPr>
      </p:pic>
      <p:sp>
        <p:nvSpPr>
          <p:cNvPr id="3" name="Espaço Reservado para Número de Slide 4">
            <a:extLst>
              <a:ext uri="{FF2B5EF4-FFF2-40B4-BE49-F238E27FC236}">
                <a16:creationId xmlns:a16="http://schemas.microsoft.com/office/drawing/2014/main" id="{B0EFDDF9-96B9-8AF3-E6E1-D5AE2E298E36}"/>
              </a:ext>
            </a:extLst>
          </p:cNvPr>
          <p:cNvSpPr txBox="1">
            <a:spLocks/>
          </p:cNvSpPr>
          <p:nvPr userDrawn="1"/>
        </p:nvSpPr>
        <p:spPr>
          <a:xfrm>
            <a:off x="2888393" y="6460836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sz="450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sz="16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pt-B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pt-BR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pt-BR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pt-BR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pt-BR" sz="1800"/>
            </a:lvl4pPr>
            <a:lvl5pPr indent="-283464"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pt-BR" sz="1800"/>
            </a:lvl1pPr>
            <a:lvl2pPr indent="-283464">
              <a:spcBef>
                <a:spcPts val="1000"/>
              </a:spcBef>
              <a:defRPr lang="pt-BR" sz="1800"/>
            </a:lvl2pPr>
            <a:lvl3pPr indent="-283464">
              <a:spcBef>
                <a:spcPts val="1000"/>
              </a:spcBef>
              <a:defRPr lang="pt-BR" sz="1800"/>
            </a:lvl3pPr>
            <a:lvl4pPr indent="-283464">
              <a:spcBef>
                <a:spcPts val="1000"/>
              </a:spcBef>
              <a:defRPr lang="pt-BR" sz="1800"/>
            </a:lvl4pPr>
            <a:lvl5pPr indent="-283464"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31" name="Espaço Reservado para Imagem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pt-BR" sz="1800"/>
            </a:lvl1pPr>
          </a:lstStyle>
          <a:p>
            <a:pPr lvl="0" rtl="0"/>
            <a:r>
              <a:rPr lang="pt-BR" dirty="0"/>
              <a:t>Clique para adicionar uma imagem</a:t>
            </a: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orma livre: Forma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/>
            </a:p>
          </p:txBody>
        </p:sp>
        <p:sp>
          <p:nvSpPr>
            <p:cNvPr id="21" name="Forma livre: Forma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22" name="Forma livre: Forma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m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44" name="Espaço Reservado para o Número do Slide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8CC3FA97-8114-BFB4-C31F-6DF706D816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99774"/>
            <a:ext cx="2050473" cy="1868339"/>
          </a:xfrm>
          <a:prstGeom prst="rect">
            <a:avLst/>
          </a:prstGeom>
        </p:spPr>
      </p:pic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D71C3DF1-12F2-CF67-67A5-1E9CACFFFA29}"/>
              </a:ext>
            </a:extLst>
          </p:cNvPr>
          <p:cNvSpPr txBox="1">
            <a:spLocks/>
          </p:cNvSpPr>
          <p:nvPr userDrawn="1"/>
        </p:nvSpPr>
        <p:spPr>
          <a:xfrm>
            <a:off x="2888393" y="6460836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6" name="Imagem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" name="Forma Livre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21" name="Imagem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orma Livre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 b="1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0" name="Espaço Reservado para Conteúdo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pt-B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pt-B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pt-BR" sz="2400"/>
            </a:lvl3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pt-BR" sz="1800"/>
            </a:lvl1pPr>
          </a:lstStyle>
          <a:p>
            <a:pPr rtl="0"/>
            <a:r>
              <a:rPr lang="pt-BR" dirty="0"/>
              <a:t>Clique no ícone para adicionar uma imagem</a:t>
            </a:r>
          </a:p>
        </p:txBody>
      </p:sp>
      <p:sp>
        <p:nvSpPr>
          <p:cNvPr id="20" name="Espaço Reservado para o Número do Slide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12123887-3DCE-122D-A680-37632503F6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0086" y="4989661"/>
            <a:ext cx="2050473" cy="1868339"/>
          </a:xfrm>
          <a:prstGeom prst="rect">
            <a:avLst/>
          </a:prstGeom>
        </p:spPr>
      </p:pic>
      <p:sp>
        <p:nvSpPr>
          <p:cNvPr id="4" name="Espaço Reservado para Número de Slide 4">
            <a:extLst>
              <a:ext uri="{FF2B5EF4-FFF2-40B4-BE49-F238E27FC236}">
                <a16:creationId xmlns:a16="http://schemas.microsoft.com/office/drawing/2014/main" id="{F64D381B-20CC-6854-4F53-48ACECC9A004}"/>
              </a:ext>
            </a:extLst>
          </p:cNvPr>
          <p:cNvSpPr txBox="1">
            <a:spLocks/>
          </p:cNvSpPr>
          <p:nvPr userDrawn="1"/>
        </p:nvSpPr>
        <p:spPr>
          <a:xfrm>
            <a:off x="2888393" y="6460836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vre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/>
          </a:p>
        </p:txBody>
      </p:sp>
      <p:sp>
        <p:nvSpPr>
          <p:cNvPr id="10" name="Forma Livre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0" name="Imagem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pt-B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4" name="Espaço Reservado para Texto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pt-BR" sz="1800"/>
            </a:lvl1pPr>
          </a:lstStyle>
          <a:p>
            <a:pPr rtl="0"/>
            <a:r>
              <a:rPr lang="pt-BR"/>
              <a:t>Clique para adicionar um subtítulo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pt-BR" sz="1800"/>
            </a:lvl1pPr>
            <a:lvl2pPr>
              <a:defRPr lang="pt-BR" sz="1800"/>
            </a:lvl2pPr>
            <a:lvl3pPr>
              <a:defRPr lang="pt-BR" sz="1800"/>
            </a:lvl3pPr>
            <a:lvl4pPr>
              <a:defRPr lang="pt-BR" sz="1800"/>
            </a:lvl4pPr>
            <a:lvl5pPr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20" name="Espaço Reservado para o Número do Slide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1BF23925-1DA1-8526-47E1-E9DE9AC6EF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1526" y="4989661"/>
            <a:ext cx="2050473" cy="1868339"/>
          </a:xfrm>
          <a:prstGeom prst="rect">
            <a:avLst/>
          </a:prstGeom>
        </p:spPr>
      </p:pic>
      <p:sp>
        <p:nvSpPr>
          <p:cNvPr id="3" name="Espaço Reservado para Número de Slide 4">
            <a:extLst>
              <a:ext uri="{FF2B5EF4-FFF2-40B4-BE49-F238E27FC236}">
                <a16:creationId xmlns:a16="http://schemas.microsoft.com/office/drawing/2014/main" id="{AE6D8590-19A8-B761-EE82-260D69C65A24}"/>
              </a:ext>
            </a:extLst>
          </p:cNvPr>
          <p:cNvSpPr txBox="1">
            <a:spLocks/>
          </p:cNvSpPr>
          <p:nvPr userDrawn="1"/>
        </p:nvSpPr>
        <p:spPr>
          <a:xfrm>
            <a:off x="2888393" y="6460836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lemento gráfico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 b="1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49" name="Forma Livre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6" name="Espaço Reservado para Conteúdo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pt-BR" sz="1800"/>
            </a:lvl1pPr>
            <a:lvl2pPr>
              <a:spcBef>
                <a:spcPts val="1000"/>
              </a:spcBef>
              <a:defRPr lang="pt-BR" sz="1800"/>
            </a:lvl2pPr>
            <a:lvl3pPr>
              <a:spcBef>
                <a:spcPts val="1000"/>
              </a:spcBef>
              <a:defRPr lang="pt-BR" sz="1800"/>
            </a:lvl3pPr>
            <a:lvl4pPr>
              <a:spcBef>
                <a:spcPts val="1000"/>
              </a:spcBef>
              <a:defRPr lang="pt-BR" sz="1800"/>
            </a:lvl4pPr>
            <a:lvl5pPr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8" name="Espaço Reservado para Conteúdo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pt-BR" sz="1800"/>
            </a:lvl1pPr>
            <a:lvl2pPr>
              <a:spcBef>
                <a:spcPts val="1000"/>
              </a:spcBef>
              <a:defRPr lang="pt-BR" sz="1800"/>
            </a:lvl2pPr>
            <a:lvl3pPr>
              <a:spcBef>
                <a:spcPts val="1000"/>
              </a:spcBef>
              <a:defRPr lang="pt-BR" sz="1800"/>
            </a:lvl3pPr>
            <a:lvl4pPr>
              <a:spcBef>
                <a:spcPts val="1000"/>
              </a:spcBef>
              <a:defRPr lang="pt-BR" sz="1800"/>
            </a:lvl4pPr>
            <a:lvl5pPr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27" name="Espaço Reservado para o Número do Slide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pic>
        <p:nvPicPr>
          <p:cNvPr id="43" name="Elemento gráfico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Elemento gráfico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m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860923E7-D93D-986E-895C-4AD0D0D244A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41527" y="4929577"/>
            <a:ext cx="2050473" cy="1868339"/>
          </a:xfrm>
          <a:prstGeom prst="rect">
            <a:avLst/>
          </a:prstGeom>
        </p:spPr>
      </p:pic>
      <p:sp>
        <p:nvSpPr>
          <p:cNvPr id="4" name="Espaço Reservado para Número de Slide 4">
            <a:extLst>
              <a:ext uri="{FF2B5EF4-FFF2-40B4-BE49-F238E27FC236}">
                <a16:creationId xmlns:a16="http://schemas.microsoft.com/office/drawing/2014/main" id="{A249FA19-C317-1BBF-8E93-0C5B12658F66}"/>
              </a:ext>
            </a:extLst>
          </p:cNvPr>
          <p:cNvSpPr txBox="1">
            <a:spLocks/>
          </p:cNvSpPr>
          <p:nvPr userDrawn="1"/>
        </p:nvSpPr>
        <p:spPr>
          <a:xfrm>
            <a:off x="2888393" y="6460836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sz="450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sz="16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pt-B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4" name="Espaço Reservado para Conteúdo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pt-BR" sz="1800"/>
            </a:lvl1pPr>
            <a:lvl2pPr>
              <a:spcBef>
                <a:spcPts val="1000"/>
              </a:spcBef>
              <a:defRPr lang="pt-BR" sz="1800"/>
            </a:lvl2pPr>
            <a:lvl3pPr>
              <a:spcBef>
                <a:spcPts val="1000"/>
              </a:spcBef>
              <a:defRPr lang="pt-BR" sz="1800"/>
            </a:lvl3pPr>
            <a:lvl4pPr>
              <a:spcBef>
                <a:spcPts val="1000"/>
              </a:spcBef>
              <a:defRPr lang="pt-BR" sz="1800"/>
            </a:lvl4pPr>
            <a:lvl5pPr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6" name="Espaço Reservado para o Número do Slide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C7746F64-03B9-63F4-0AF4-F5C41BF305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1526" y="4989661"/>
            <a:ext cx="2050473" cy="1868339"/>
          </a:xfrm>
          <a:prstGeom prst="rect">
            <a:avLst/>
          </a:prstGeom>
        </p:spPr>
      </p:pic>
      <p:sp>
        <p:nvSpPr>
          <p:cNvPr id="4" name="Espaço Reservado para Número de Slide 4">
            <a:extLst>
              <a:ext uri="{FF2B5EF4-FFF2-40B4-BE49-F238E27FC236}">
                <a16:creationId xmlns:a16="http://schemas.microsoft.com/office/drawing/2014/main" id="{0264E87A-1DCC-B1EF-5013-A51613D0E263}"/>
              </a:ext>
            </a:extLst>
          </p:cNvPr>
          <p:cNvSpPr txBox="1">
            <a:spLocks/>
          </p:cNvSpPr>
          <p:nvPr userDrawn="1"/>
        </p:nvSpPr>
        <p:spPr>
          <a:xfrm>
            <a:off x="2888393" y="6460836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chamen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9" name="Imagem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pt-BR" sz="2400"/>
            </a:lvl1pPr>
            <a:lvl2pPr marL="457200" indent="0" algn="ctr">
              <a:buNone/>
              <a:defRPr lang="pt-BR" sz="2000"/>
            </a:lvl2pPr>
            <a:lvl3pPr marL="914400" indent="0" algn="ctr">
              <a:buNone/>
              <a:defRPr lang="pt-BR" sz="1800"/>
            </a:lvl3pPr>
            <a:lvl4pPr marL="1371600" indent="0" algn="ctr">
              <a:buNone/>
              <a:defRPr lang="pt-BR" sz="1600"/>
            </a:lvl4pPr>
            <a:lvl5pPr marL="1828800" indent="0" algn="ctr">
              <a:buNone/>
              <a:defRPr lang="pt-BR" sz="1600"/>
            </a:lvl5pPr>
            <a:lvl6pPr marL="2286000" indent="0" algn="ctr">
              <a:buNone/>
              <a:defRPr lang="pt-BR" sz="1600"/>
            </a:lvl6pPr>
            <a:lvl7pPr marL="2743200" indent="0" algn="ctr">
              <a:buNone/>
              <a:defRPr lang="pt-BR" sz="1600"/>
            </a:lvl7pPr>
            <a:lvl8pPr marL="3200400" indent="0" algn="ctr">
              <a:buNone/>
              <a:defRPr lang="pt-BR" sz="1600"/>
            </a:lvl8pPr>
            <a:lvl9pPr marL="3657600" indent="0" algn="ctr">
              <a:buNone/>
              <a:defRPr lang="pt-BR" sz="1600"/>
            </a:lvl9pPr>
          </a:lstStyle>
          <a:p>
            <a:pPr rtl="0"/>
            <a:r>
              <a:rPr lang="pt-BR"/>
              <a:t>Clique para adicionar um subtítulo</a:t>
            </a: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44877824-6DD1-9A4C-44FB-FB136851BB7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301" y="4930927"/>
            <a:ext cx="2050473" cy="1868339"/>
          </a:xfrm>
          <a:prstGeom prst="rect">
            <a:avLst/>
          </a:prstGeom>
        </p:spPr>
      </p:pic>
      <p:sp>
        <p:nvSpPr>
          <p:cNvPr id="4" name="Espaço Reservado para Número de Slide 4">
            <a:extLst>
              <a:ext uri="{FF2B5EF4-FFF2-40B4-BE49-F238E27FC236}">
                <a16:creationId xmlns:a16="http://schemas.microsoft.com/office/drawing/2014/main" id="{B6D6AA70-0379-5772-EBB8-C85044DE946B}"/>
              </a:ext>
            </a:extLst>
          </p:cNvPr>
          <p:cNvSpPr txBox="1">
            <a:spLocks/>
          </p:cNvSpPr>
          <p:nvPr userDrawn="1"/>
        </p:nvSpPr>
        <p:spPr>
          <a:xfrm>
            <a:off x="2888393" y="6460836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pt-BR"/>
            </a:def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pt-BR">
                <a:latin typeface="+mn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89184644-E485-18AF-A220-C668B0421D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77" y="4989661"/>
            <a:ext cx="2050473" cy="1868339"/>
          </a:xfrm>
          <a:prstGeom prst="rect">
            <a:avLst/>
          </a:prstGeom>
        </p:spPr>
      </p:pic>
      <p:sp>
        <p:nvSpPr>
          <p:cNvPr id="4" name="Espaço Reservado para Número de Slide 4">
            <a:extLst>
              <a:ext uri="{FF2B5EF4-FFF2-40B4-BE49-F238E27FC236}">
                <a16:creationId xmlns:a16="http://schemas.microsoft.com/office/drawing/2014/main" id="{E80B5D9A-4793-8571-2B4B-1C90EFBA9391}"/>
              </a:ext>
            </a:extLst>
          </p:cNvPr>
          <p:cNvSpPr txBox="1">
            <a:spLocks/>
          </p:cNvSpPr>
          <p:nvPr userDrawn="1"/>
        </p:nvSpPr>
        <p:spPr>
          <a:xfrm>
            <a:off x="2888393" y="6460836"/>
            <a:ext cx="6803142" cy="244503"/>
          </a:xfrm>
          <a:prstGeom prst="rect">
            <a:avLst/>
          </a:prstGeom>
        </p:spPr>
        <p:txBody>
          <a:bodyPr/>
          <a:lstStyle>
            <a:defPPr rtl="0">
              <a:defRPr lang="pt-BR"/>
            </a:defPPr>
            <a:lvl1pPr marL="0" algn="ctr" defTabSz="457200" rtl="0" eaLnBrk="1" latinLnBrk="0" hangingPunct="1">
              <a:defRPr lang="pt-BR"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Goiânia, 9 de Outubro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pt-BR"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pt-BR"/>
            </a:defPPr>
          </a:lstStyle>
          <a:p>
            <a:pPr rtl="0"/>
            <a:r>
              <a:rPr lang="pt-BR"/>
              <a:t>Clique para editar o estilo de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pt-BR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pt-BR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pt-BR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pt-BR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pt-BR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pt-BR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2931" y="810227"/>
            <a:ext cx="5746140" cy="3831221"/>
          </a:xfrm>
        </p:spPr>
        <p:txBody>
          <a:bodyPr rtlCol="0" anchor="ctr"/>
          <a:lstStyle>
            <a:defPPr>
              <a:defRPr lang="pt-BR"/>
            </a:defPPr>
          </a:lstStyle>
          <a:p>
            <a:pPr rtl="0"/>
            <a:r>
              <a:rPr lang="pt-BR" dirty="0"/>
              <a:t>Titulo 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sz="1600" dirty="0"/>
              <a:t>autores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pt-BR"/>
            </a:defPPr>
          </a:lstStyle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>
            <a:defPPr>
              <a:defRPr lang="pt-BR"/>
            </a:defPPr>
          </a:lstStyle>
          <a:p>
            <a:r>
              <a:rPr lang="pt-BR" dirty="0" smtClean="0"/>
              <a:t>Orientações gerais.</a:t>
            </a:r>
          </a:p>
          <a:p>
            <a:r>
              <a:rPr lang="pt-BR" dirty="0" smtClean="0"/>
              <a:t>Cada apresentação terá 10 minutos para apresentação e 5 minutos para debate.</a:t>
            </a:r>
          </a:p>
          <a:p>
            <a:r>
              <a:rPr lang="pt-BR" dirty="0" smtClean="0"/>
              <a:t>Chegar no mínimo 30 minutos antes da apresentação.</a:t>
            </a:r>
          </a:p>
          <a:p>
            <a:r>
              <a:rPr lang="pt-BR" dirty="0" smtClean="0"/>
              <a:t>Não será alterado horários de apresentação, caso perca o horário de apresentação, não será disponibilizado nova oportunidade.</a:t>
            </a:r>
          </a:p>
          <a:p>
            <a:r>
              <a:rPr lang="pt-BR" dirty="0" smtClean="0"/>
              <a:t>A utilização deste modelo de apresentação padrão é obrigatório. (preferencialmente seguir a sugestão e ordem aqui apresentada</a:t>
            </a:r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pt-BR"/>
            </a:defPPr>
          </a:lstStyle>
          <a:p>
            <a:fld id="{48F63A3B-78C7-47BE-AE5E-E10140E04643}" type="slidenum">
              <a:rPr lang="pt-BR" smtClean="0"/>
              <a:pPr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441" y="1061623"/>
            <a:ext cx="5723586" cy="4739104"/>
          </a:xfrm>
        </p:spPr>
        <p:txBody>
          <a:bodyPr rtlCol="0"/>
          <a:lstStyle>
            <a:defPPr>
              <a:defRPr lang="pt-BR"/>
            </a:defPPr>
          </a:lstStyle>
          <a:p>
            <a:r>
              <a:rPr lang="pt-BR" sz="3600" b="1" dirty="0">
                <a:solidFill>
                  <a:srgbClr val="102D76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JUSTIFICATIVA</a:t>
            </a:r>
            <a:br>
              <a:rPr lang="pt-BR" sz="3600" b="1" dirty="0">
                <a:solidFill>
                  <a:srgbClr val="102D76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</a:br>
            <a:r>
              <a:rPr lang="pt-BR" sz="3600" b="1" dirty="0">
                <a:solidFill>
                  <a:srgbClr val="102D76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/>
            </a:r>
            <a:br>
              <a:rPr lang="pt-BR" sz="3600" b="1" dirty="0">
                <a:solidFill>
                  <a:srgbClr val="102D76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</a:br>
            <a:r>
              <a:rPr lang="pt-BR" sz="1600" b="1" dirty="0">
                <a:solidFill>
                  <a:srgbClr val="102D76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O porque sua pesquisa é importante?</a:t>
            </a:r>
            <a:endParaRPr lang="pt-BR" sz="3600" b="1" dirty="0">
              <a:solidFill>
                <a:srgbClr val="102D76"/>
              </a:solidFill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</p:txBody>
      </p:sp>
      <p:pic>
        <p:nvPicPr>
          <p:cNvPr id="7" name="Espaço Reservado para Imagem 6" descr="Uma pessoa em pé na frente de um quadro de comunicações">
            <a:extLst>
              <a:ext uri="{FF2B5EF4-FFF2-40B4-BE49-F238E27FC236}">
                <a16:creationId xmlns:a16="http://schemas.microsoft.com/office/drawing/2014/main" id="{DD186EAB-37C7-E7E6-AE8D-F077D02804F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27208" r="27208"/>
          <a:stretch/>
        </p:blipFill>
        <p:spPr>
          <a:xfrm>
            <a:off x="443345" y="0"/>
            <a:ext cx="4344695" cy="6359525"/>
          </a:xfrm>
        </p:spPr>
      </p:pic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5"/>
            <a:ext cx="5259554" cy="2495028"/>
          </a:xfrm>
        </p:spPr>
        <p:txBody>
          <a:bodyPr rtlCol="0"/>
          <a:lstStyle>
            <a:defPPr>
              <a:defRPr lang="pt-BR"/>
            </a:defPPr>
          </a:lstStyle>
          <a:p>
            <a:r>
              <a:rPr lang="pt-BR" sz="3600" b="1" dirty="0">
                <a:solidFill>
                  <a:srgbClr val="102D76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OBJETIVOS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808750"/>
            <a:ext cx="5259554" cy="2233233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Geral  e específicos</a:t>
            </a:r>
          </a:p>
        </p:txBody>
      </p:sp>
      <p:pic>
        <p:nvPicPr>
          <p:cNvPr id="6" name="Espaço Reservado para Imagem 5" descr="Uma pessoa segurando um microfone e em pé na frente de um grupo de pessoas">
            <a:extLst>
              <a:ext uri="{FF2B5EF4-FFF2-40B4-BE49-F238E27FC236}">
                <a16:creationId xmlns:a16="http://schemas.microsoft.com/office/drawing/2014/main" id="{FECDA901-DD88-89EB-E10E-A2994D0A92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27745" r="27745"/>
          <a:stretch/>
        </p:blipFill>
        <p:spPr>
          <a:xfrm>
            <a:off x="7414194" y="410780"/>
            <a:ext cx="4344695" cy="6447220"/>
          </a:xfrm>
        </p:spPr>
      </p:pic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210199-C129-11F0-56F2-2D1AED21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1057274"/>
            <a:ext cx="5380082" cy="2520217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 smtClean="0"/>
              <a:t>Hipóteses</a:t>
            </a:r>
            <a:endParaRPr lang="pt-BR" dirty="0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370AEC4F-E711-8552-9C34-82C1514A1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5</a:t>
            </a:fld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DD6BDC-E008-6AB7-55A1-46ED9BCF054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8" y="3808750"/>
            <a:ext cx="7043618" cy="2233233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Coloque aqui....</a:t>
            </a:r>
          </a:p>
        </p:txBody>
      </p:sp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8A34A6-22BC-27A4-2C79-EE98A494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metodologia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7267C004-8B72-C872-98FB-00A2A584D0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6</a:t>
            </a:fld>
            <a:endParaRPr lang="pt-BR" dirty="0"/>
          </a:p>
        </p:txBody>
      </p:sp>
      <p:sp>
        <p:nvSpPr>
          <p:cNvPr id="16" name="Espaço Reservado para Conteúdo 4">
            <a:extLst>
              <a:ext uri="{FF2B5EF4-FFF2-40B4-BE49-F238E27FC236}">
                <a16:creationId xmlns:a16="http://schemas.microsoft.com/office/drawing/2014/main" id="{AEF9954A-E263-8A7E-58B1-4D03F7D1B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2303028"/>
            <a:ext cx="3439886" cy="3720337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xxxxxxxxxxxxxxxxxxxxxxxxxxxxxxxxxxxxxxxxxxxxxxxxxx</a:t>
            </a:r>
            <a:endParaRPr lang="pt-BR" dirty="0"/>
          </a:p>
        </p:txBody>
      </p:sp>
      <p:sp>
        <p:nvSpPr>
          <p:cNvPr id="17" name="Espaço Reservado para Conteúdo 6">
            <a:extLst>
              <a:ext uri="{FF2B5EF4-FFF2-40B4-BE49-F238E27FC236}">
                <a16:creationId xmlns:a16="http://schemas.microsoft.com/office/drawing/2014/main" id="{33680A80-5C61-DD02-1119-0565C0AD5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159" y="2303028"/>
            <a:ext cx="3621612" cy="3720337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xxxxxxxxxxxxxxxxxxxx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8595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D55F2D4-C20E-BEBC-1CCF-4449B045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965393"/>
            <a:ext cx="7155402" cy="1091627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Referencial teórico</a:t>
            </a:r>
          </a:p>
        </p:txBody>
      </p:sp>
      <p:sp>
        <p:nvSpPr>
          <p:cNvPr id="14" name="Espaço Reservado para Conteúdo 7">
            <a:extLst>
              <a:ext uri="{FF2B5EF4-FFF2-40B4-BE49-F238E27FC236}">
                <a16:creationId xmlns:a16="http://schemas.microsoft.com/office/drawing/2014/main" id="{749C7CD1-A9AA-49E3-6734-AD9546F2DF5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4400" y="2303463"/>
            <a:ext cx="3763962" cy="4143375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xxxxxxxxxxxxxxxxxxxxxxxxxxxxxxxxxxxxxxxxxxxx</a:t>
            </a:r>
            <a:endParaRPr lang="pt-BR" dirty="0"/>
          </a:p>
        </p:txBody>
      </p:sp>
      <p:sp>
        <p:nvSpPr>
          <p:cNvPr id="13" name="Espaço Reservado para Conteúdo 5">
            <a:extLst>
              <a:ext uri="{FF2B5EF4-FFF2-40B4-BE49-F238E27FC236}">
                <a16:creationId xmlns:a16="http://schemas.microsoft.com/office/drawing/2014/main" id="{58AC0C8B-8A7A-9FAE-2D0F-4D1C3A8C3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81550" y="2303463"/>
            <a:ext cx="4207904" cy="414337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xxxxxxxxxxxxxxxxxxxxxxxxxxxxxxxxxxxxxxxxxxxxxx</a:t>
            </a:r>
            <a:endParaRPr lang="pt-BR" dirty="0"/>
          </a:p>
        </p:txBody>
      </p:sp>
      <p:pic>
        <p:nvPicPr>
          <p:cNvPr id="10" name="Espaço Reservado para Imagem 9" descr="Uma pessoa usando um terno azul e fones de ouvido apontando para um computador">
            <a:extLst>
              <a:ext uri="{FF2B5EF4-FFF2-40B4-BE49-F238E27FC236}">
                <a16:creationId xmlns:a16="http://schemas.microsoft.com/office/drawing/2014/main" id="{DD0A0899-5B02-CEB5-E5DD-448B169C23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1888" r="31888"/>
          <a:stretch/>
        </p:blipFill>
        <p:spPr>
          <a:xfrm>
            <a:off x="8989454" y="965393"/>
            <a:ext cx="3202545" cy="5892607"/>
          </a:xfrm>
        </p:spPr>
      </p:pic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C82CE1B8-1C92-D6D2-444B-652DB90E86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1619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9443EC8A-1733-CCF7-081F-EB4667CB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Resultados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E55D3D-AA24-CF53-6679-29B3C83F764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xxxxxxxxxxxxxxxxxxxxxxxxxxxxxxxxxxxxxxxxxxxxxxxxxxxxxxxxxxxxxxxxxxxxxxxxxxxxxxxxxxx</a:t>
            </a:r>
          </a:p>
        </p:txBody>
      </p:sp>
      <p:pic>
        <p:nvPicPr>
          <p:cNvPr id="7" name="Espaço Reservado para Imagem 6" descr="Uma pessoa usando óculos e vestindo uma camisa azul">
            <a:extLst>
              <a:ext uri="{FF2B5EF4-FFF2-40B4-BE49-F238E27FC236}">
                <a16:creationId xmlns:a16="http://schemas.microsoft.com/office/drawing/2014/main" id="{C570EB79-053B-0283-9D2D-6266701EEDD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19088" r="19088"/>
          <a:stretch/>
        </p:blipFill>
        <p:spPr>
          <a:xfrm>
            <a:off x="8989454" y="3405189"/>
            <a:ext cx="3202546" cy="3452811"/>
          </a:xfrm>
        </p:spPr>
      </p:pic>
      <p:sp>
        <p:nvSpPr>
          <p:cNvPr id="2" name="Espaço Reservado para o Número do Slide 1">
            <a:extLst>
              <a:ext uri="{FF2B5EF4-FFF2-40B4-BE49-F238E27FC236}">
                <a16:creationId xmlns:a16="http://schemas.microsoft.com/office/drawing/2014/main" id="{AB69D854-FB65-0E93-CFE2-041F7C41DD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2101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136FCF6-982C-CC37-9625-3EBFC7E7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3" y="1089213"/>
            <a:ext cx="9879437" cy="980844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Considerações finais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7DCC342-9FD1-7055-EAAC-008DC851B1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50564" y="2331958"/>
            <a:ext cx="2975217" cy="3704266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xxxxxxxxxxxxxxxxxxxxxxxxxxxxxxxxxxxxxxxxxxxxxxxxxxxxxxxxxxxxxxxx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4DB3991E-0605-C20E-53AD-D64E13638DA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51677533"/>
              </p:ext>
            </p:extLst>
          </p:nvPr>
        </p:nvGraphicFramePr>
        <p:xfrm>
          <a:off x="5087938" y="2332038"/>
          <a:ext cx="6345236" cy="394718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27408">
                  <a:extLst>
                    <a:ext uri="{9D8B030D-6E8A-4147-A177-3AD203B41FA5}">
                      <a16:colId xmlns:a16="http://schemas.microsoft.com/office/drawing/2014/main" val="180956085"/>
                    </a:ext>
                  </a:extLst>
                </a:gridCol>
                <a:gridCol w="2227408">
                  <a:extLst>
                    <a:ext uri="{9D8B030D-6E8A-4147-A177-3AD203B41FA5}">
                      <a16:colId xmlns:a16="http://schemas.microsoft.com/office/drawing/2014/main" val="1180706872"/>
                    </a:ext>
                  </a:extLst>
                </a:gridCol>
                <a:gridCol w="945210">
                  <a:extLst>
                    <a:ext uri="{9D8B030D-6E8A-4147-A177-3AD203B41FA5}">
                      <a16:colId xmlns:a16="http://schemas.microsoft.com/office/drawing/2014/main" val="2050154702"/>
                    </a:ext>
                  </a:extLst>
                </a:gridCol>
                <a:gridCol w="945210">
                  <a:extLst>
                    <a:ext uri="{9D8B030D-6E8A-4147-A177-3AD203B41FA5}">
                      <a16:colId xmlns:a16="http://schemas.microsoft.com/office/drawing/2014/main" val="1872764148"/>
                    </a:ext>
                  </a:extLst>
                </a:gridCol>
              </a:tblGrid>
              <a:tr h="606129"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Métrica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Medida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Meta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Real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9142786"/>
                  </a:ext>
                </a:extLst>
              </a:tr>
              <a:tr h="606129"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Participação do público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Nº de participantes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120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8576737"/>
                  </a:ext>
                </a:extLst>
              </a:tr>
              <a:tr h="643498"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Duração do compromisso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Minutos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6410507"/>
                  </a:ext>
                </a:extLst>
              </a:tr>
              <a:tr h="606129"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Interação de P e R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Nº de perguntas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8116840"/>
                  </a:ext>
                </a:extLst>
              </a:tr>
              <a:tr h="606129"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Comentários positivos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Porcentagem (%)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3592559"/>
                  </a:ext>
                </a:extLst>
              </a:tr>
              <a:tr h="811265"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Taxa de retenção de informações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Porcentagem (%)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pt-BR"/>
                      </a:defPPr>
                    </a:lstStyle>
                    <a:p>
                      <a:pPr rtl="0"/>
                      <a:r>
                        <a:rPr lang="pt-BR" noProof="0" dirty="0">
                          <a:solidFill>
                            <a:schemeClr val="accent6"/>
                          </a:solidFill>
                        </a:rPr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64953"/>
                  </a:ext>
                </a:extLst>
              </a:tr>
            </a:tbl>
          </a:graphicData>
        </a:graphic>
      </p:graphicFrame>
      <p:sp>
        <p:nvSpPr>
          <p:cNvPr id="2" name="Espaço Reservado para o Número do Slide 1">
            <a:extLst>
              <a:ext uri="{FF2B5EF4-FFF2-40B4-BE49-F238E27FC236}">
                <a16:creationId xmlns:a16="http://schemas.microsoft.com/office/drawing/2014/main" id="{A913EEC9-16E3-6C86-97D0-A7EC7EA09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9996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8D62608-F5E4-7EC0-5EF0-4F988DDDE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999746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Referências Bibliográficas</a:t>
            </a:r>
          </a:p>
        </p:txBody>
      </p:sp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288BD9B8-D6A6-D55A-830D-4D3CC2DC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0564" y="2303028"/>
            <a:ext cx="5829147" cy="3961593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xxxxxxxxxxxxxxxxxxxxxxxxxxxxxxxxxxxxxxxxxxxxxxxxxxxxxxxxxxxxxxxxxxxxxxxxxxxxxxxxxxxxxxxxxxxxxxxxxx</a:t>
            </a:r>
          </a:p>
        </p:txBody>
      </p:sp>
      <p:sp>
        <p:nvSpPr>
          <p:cNvPr id="2" name="Espaço Reservado para o Número do Slide 1">
            <a:extLst>
              <a:ext uri="{FF2B5EF4-FFF2-40B4-BE49-F238E27FC236}">
                <a16:creationId xmlns:a16="http://schemas.microsoft.com/office/drawing/2014/main" id="{1DCFAD14-1AAA-8CDA-A49B-523FD6C66F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48F63A3B-78C7-47BE-AE5E-E10140E04643}" type="slidenum">
              <a:rPr lang="pt-BR" smtClean="0"/>
              <a:pPr rtl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8021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2"/>
            <a:ext cx="3213716" cy="2727709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Obrigado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B5CEF2-E667-BBB5-2EA6-C06F93B6D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3813606"/>
            <a:ext cx="5715000" cy="2234642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Seus contatos.</a:t>
            </a:r>
          </a:p>
        </p:txBody>
      </p:sp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893082_TF78438558_Win32" id="{A0A66991-B50D-4EFF-8B65-B5A110988411}" vid="{FC4C1A53-E1A3-4FF8-9D09-7590C6BEDD1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{E61DA77E-28E1-47C7-BAF3-D292DD9600C8}tf78438558_win32</Template>
  <TotalTime>26</TotalTime>
  <Words>144</Words>
  <Application>Microsoft Office PowerPoint</Application>
  <PresentationFormat>Widescreen</PresentationFormat>
  <Paragraphs>57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Sabon Next LT</vt:lpstr>
      <vt:lpstr>Personalizado</vt:lpstr>
      <vt:lpstr>Titulo   autores</vt:lpstr>
      <vt:lpstr>INTRODUÇÃO</vt:lpstr>
      <vt:lpstr>JUSTIFICATIVA  O porque sua pesquisa é importante?</vt:lpstr>
      <vt:lpstr>OBJETIVOS</vt:lpstr>
      <vt:lpstr>Hipóteses</vt:lpstr>
      <vt:lpstr>metodologia</vt:lpstr>
      <vt:lpstr>Referencial teórico</vt:lpstr>
      <vt:lpstr>Resultados</vt:lpstr>
      <vt:lpstr>Considerações finais</vt:lpstr>
      <vt:lpstr>Referências Bibliográficas</vt:lpstr>
      <vt:lpstr>Obrigado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  autores</dc:title>
  <dc:subject/>
  <dc:creator>Cassiomar Lopes</dc:creator>
  <cp:lastModifiedBy>Amarildo Jr</cp:lastModifiedBy>
  <cp:revision>2</cp:revision>
  <dcterms:created xsi:type="dcterms:W3CDTF">2024-09-26T01:51:56Z</dcterms:created>
  <dcterms:modified xsi:type="dcterms:W3CDTF">2024-10-04T20:11:49Z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